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7667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 и предметно-пространственная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F:\Новые картинки\SAM_16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54"/>
          <a:stretch/>
        </p:blipFill>
        <p:spPr bwMode="auto">
          <a:xfrm>
            <a:off x="4572001" y="2348880"/>
            <a:ext cx="4320480" cy="434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28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268760"/>
            <a:ext cx="7452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знания, умения и впечатления дети отображают в творческой деятельности.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Admin\Desktop\мама\дорога\20160131_142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80928"/>
            <a:ext cx="6265250" cy="37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0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4562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Пространственная среда развивает и воспитывает ребенка, служит фоном и посредником  в личностно – развивающем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2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4690864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поле «Дорога» способствует закреплению знаний по правилам дорожного движения. Помогает детям погрузиться в игровую ситуацию, проявить изобретательность в  использовании предметной среде, совершенствовать игровые действия.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мама\дорога\20160119_111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0470" y="1622258"/>
            <a:ext cx="6111841" cy="36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5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392488" cy="637254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поле удобно в хранении, легко складывается, что позволяет переносить его. Оно многофункционально и универсально. Подходит для всех возрастов.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мама\дорога\20160119_112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53381" y="1467299"/>
            <a:ext cx="6418365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17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5904656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в различных видах деятельности: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южетно-ролевые игры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Admin\Desktop\мама\дорога\20160119_112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03326" y="2470244"/>
            <a:ext cx="4946621" cy="297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186808" cy="31459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Admin\Desktop\мама\дорога\20160127_094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00297" y="1476368"/>
            <a:ext cx="646388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230" y="2330296"/>
            <a:ext cx="4176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воспитателя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игровой ситуации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действий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проблемной ситуации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04664" y="-1794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740603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правильную дорогу»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«Пешеходы и водители»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– нельзя»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«Стой – иди»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Ехать – не ехать»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мама\дорога\20160127_094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9470" y="1571494"/>
            <a:ext cx="5364126" cy="32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мама\дорога\20160127_094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37253" y="2860606"/>
            <a:ext cx="4610624" cy="277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61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756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725" y="77438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«Водители и пешеходы»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«Идём на экскурсию»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«Уличная прогулка»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dmin\Desktop\мама\дорога\20160127_093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59981" y="2905377"/>
            <a:ext cx="4671587" cy="281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мама\дорога\20160127_095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7758" y="1220994"/>
            <a:ext cx="5182012" cy="311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4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dmin\Desktop\мама\дорога\20160127_094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14574" y="2274028"/>
            <a:ext cx="5398820" cy="324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мама\дорога\20160119_1121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93684" y="2313716"/>
            <a:ext cx="526687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0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174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ОБЖ и предметно-пространственная среда</vt:lpstr>
      <vt:lpstr>Презентация PowerPoint</vt:lpstr>
      <vt:lpstr>Презентация PowerPoint</vt:lpstr>
      <vt:lpstr>Презентация PowerPoint</vt:lpstr>
      <vt:lpstr>Презентация PowerPoint</vt:lpstr>
      <vt:lpstr>Познавательная деятельность </vt:lpstr>
      <vt:lpstr>Дидактические игры: </vt:lpstr>
      <vt:lpstr>Сюжетно-ролевые игры </vt:lpstr>
      <vt:lpstr>Самостоятельная деятельность детей </vt:lpstr>
      <vt:lpstr>Творческая деятельность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ОБЖ и предметно-пространственнаясреда.</dc:title>
  <dc:creator>Admin</dc:creator>
  <cp:lastModifiedBy>Сеть техники</cp:lastModifiedBy>
  <cp:revision>13</cp:revision>
  <dcterms:created xsi:type="dcterms:W3CDTF">2016-01-24T09:06:55Z</dcterms:created>
  <dcterms:modified xsi:type="dcterms:W3CDTF">2022-07-25T06:17:26Z</dcterms:modified>
</cp:coreProperties>
</file>