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4" r:id="rId7"/>
    <p:sldId id="266" r:id="rId8"/>
    <p:sldId id="269" r:id="rId9"/>
    <p:sldId id="270" r:id="rId10"/>
    <p:sldId id="27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76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98618" y="869037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представлений у детей дошкольного возраста основ безопасности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жизнедеятельности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5934" y="2339062"/>
            <a:ext cx="4617767" cy="3075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023346" y="5540712"/>
            <a:ext cx="51419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Педагог: Аманова Е. В.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 213 ОАО РЖД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219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8229600" cy="4525963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сказанное позволяет сделать вывод, что сегодня мы имеем следующий результат</a:t>
            </a:r>
            <a:r>
              <a:rPr lang="ru-RU" sz="4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ДОУ существует, функционирует система работы по формированию элементарных  основ безопасного поведения </a:t>
            </a:r>
            <a:r>
              <a:rPr lang="ru-RU" sz="4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дошкольников.</a:t>
            </a:r>
            <a:endParaRPr lang="ru-RU" sz="4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 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 осуществляют </a:t>
            </a:r>
            <a:r>
              <a:rPr lang="ru-R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-образовательный процесс по данному  направлению</a:t>
            </a:r>
            <a:r>
              <a:rPr lang="ru-RU" sz="4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4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вовлечены в  </a:t>
            </a:r>
            <a:r>
              <a:rPr lang="ru-R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-образовательную  деятельность</a:t>
            </a:r>
            <a:r>
              <a:rPr lang="ru-RU" sz="4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 развиваются основы  безопасности жизнедеятельности.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3616773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404664"/>
            <a:ext cx="8363272" cy="564949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 algn="ctr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</a:p>
          <a:p>
            <a:pPr marL="0" indent="0" algn="ctr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 безопасности жизнедеятельности </a:t>
            </a:r>
          </a:p>
          <a:p>
            <a:pPr marL="0" indent="0" algn="ctr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дошкольного возраста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Ознакомить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опасными ситуациями, которые могут возникнуть в социуме.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Разъяснить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поведения, которые дети должны выполнять, т.к. от них зависит их здоровье и безопасность.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Сформировать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навыки безопасного поведения и умения предусматривать последствия опасных развлечений.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03920" y="557064"/>
            <a:ext cx="8363272" cy="5649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b="1" dirty="0" smtClean="0"/>
              <a:t>	</a:t>
            </a:r>
            <a:endParaRPr lang="ru-RU" dirty="0" smtClean="0"/>
          </a:p>
          <a:p>
            <a:pPr marL="0" indent="0">
              <a:buFont typeface="Arial" pitchFamily="34" charset="0"/>
              <a:buNone/>
            </a:pPr>
            <a:endParaRPr lang="ru-RU" dirty="0" smtClean="0"/>
          </a:p>
          <a:p>
            <a:pPr marL="0" indent="0">
              <a:buFont typeface="Arial" pitchFamily="34" charset="0"/>
              <a:buNone/>
            </a:pPr>
            <a:endParaRPr lang="ru-RU" dirty="0" smtClean="0"/>
          </a:p>
          <a:p>
            <a:pPr marL="0" indent="0">
              <a:buFont typeface="Arial" pitchFamily="34" charset="0"/>
              <a:buNone/>
            </a:pPr>
            <a:endParaRPr lang="ru-RU" dirty="0" smtClean="0"/>
          </a:p>
          <a:p>
            <a:pPr marL="0" indent="0">
              <a:buFont typeface="Arial" pitchFamily="34" charset="0"/>
              <a:buNone/>
            </a:pPr>
            <a:endParaRPr lang="ru-RU" dirty="0" smtClean="0"/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	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03920" y="557064"/>
            <a:ext cx="8363272" cy="5649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b="1" dirty="0" smtClean="0"/>
              <a:t>	</a:t>
            </a:r>
          </a:p>
          <a:p>
            <a:pPr marL="0" indent="0">
              <a:buFont typeface="Arial" pitchFamily="34" charset="0"/>
              <a:buNone/>
            </a:pPr>
            <a:endParaRPr lang="ru-RU" dirty="0" smtClean="0"/>
          </a:p>
          <a:p>
            <a:pPr marL="0" indent="0">
              <a:buFont typeface="Arial" pitchFamily="34" charset="0"/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3335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4869" y="0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 детском саду создана и внедрена система работы по теме: «Основы безопасного поведения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дошкольников»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чего, у детей имеются знания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опасных для человека ситуациях и способах поведения в них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необходимости соблюдения мер предосторожности и умения оценивать свои возможности по преодолению опасности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здоровом образе жизни.</a:t>
            </a:r>
          </a:p>
        </p:txBody>
      </p:sp>
    </p:spTree>
    <p:extLst>
      <p:ext uri="{BB962C8B-B14F-4D97-AF65-F5344CB8AC3E}">
        <p14:creationId xmlns:p14="http://schemas.microsoft.com/office/powerpoint/2010/main" val="636472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  детей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вид деятельности – игра.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организованная деятельность детей – занятия, экскурсии, развлечения, где дети получают новые теоретические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знания. </a:t>
            </a:r>
          </a:p>
        </p:txBody>
      </p:sp>
    </p:spTree>
    <p:extLst>
      <p:ext uri="{BB962C8B-B14F-4D97-AF65-F5344CB8AC3E}">
        <p14:creationId xmlns:p14="http://schemas.microsoft.com/office/powerpoint/2010/main" val="59618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2374" y="1"/>
            <a:ext cx="8616822" cy="342899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  организации   детей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 деятельность воспитателя и детей – беседы, тренинги, чтение художественной литературы, заучивание правил безопасного поведения, обыгрывание ситуаций правильного и неправильного поведения, игры,  в которых закрепляются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знания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каждой группе созданы развивающие центры ОБЖ, в которых имеются дидактические игры, художественная литература, макеты дорог, атрибуты для игр, плакаты.</a:t>
            </a:r>
          </a:p>
          <a:p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496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Ведётся большая работа с родителями Родители понимают необходимость участия в проектной деятельности, в экскурсиях, походах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других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мероприятиях ДОУ. С помощью родителей созданы проекты, макеты, газеты с творческими отчетами, домашние копилки по сбору информации по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безопасности.</a:t>
            </a:r>
          </a:p>
          <a:p>
            <a:pPr marL="0" indent="0" algn="ctr">
              <a:buNone/>
            </a:pPr>
            <a:endParaRPr lang="ru-RU" sz="1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Круглый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стол с родителями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«Я и ОБЖ»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3215258"/>
            <a:ext cx="4193145" cy="3142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27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5596" y="1916832"/>
            <a:ext cx="3523793" cy="469432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9789" y="617509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плакатов «Важные телефоны»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плакатов « Осторожно, незнакомец!»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20888"/>
            <a:ext cx="4642670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9563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00808"/>
            <a:ext cx="5280587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Ежегодная игра 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«Знатоки правил дорожного движения»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89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904" y="11663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Летом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детском саду состоялось торжественное открытие "Детской автодороги". На торжественное открытие автодороги был приглашён инспектор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ГБДД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Якушева Н.В. Была разработана схема "Детской дороги включающая в себя дорогу с двусторонним движением, с пешеходным переходом, светофором, и различными зданиями ( пост ГИБДД, детский сад, АЗС, поликлиника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Дети знакомятся с правилами дорожного движения, изучают дорожные знаки, сдают экзамены, по окончанию которых получают водительские удостоверения. 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F:\140141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750076"/>
            <a:ext cx="5675784" cy="3785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7355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355</Words>
  <Application>Microsoft Office PowerPoint</Application>
  <PresentationFormat>Экран (4:3)</PresentationFormat>
  <Paragraphs>45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Тема Office</vt:lpstr>
      <vt:lpstr>Формирование представлений у детей дошкольного возраста основ безопасности жизнедеятельности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Выставка плакатов «Важные телефоны» Выставка плакатов « Осторожно, незнакомец!» </vt:lpstr>
      <vt:lpstr>Ежегодная игра  «Знатоки правил дорожного движения»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«Формирование представлений у детей дошкольного возраста основ безопасности жизнедеятельности»  </dc:title>
  <dc:creator>Admin</dc:creator>
  <cp:lastModifiedBy>Сеть техники</cp:lastModifiedBy>
  <cp:revision>34</cp:revision>
  <dcterms:created xsi:type="dcterms:W3CDTF">2017-03-26T06:57:08Z</dcterms:created>
  <dcterms:modified xsi:type="dcterms:W3CDTF">2022-07-25T06:52:50Z</dcterms:modified>
</cp:coreProperties>
</file>