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692696"/>
            <a:ext cx="8964488" cy="639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Родителям о безопасности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2729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76872"/>
            <a:ext cx="6225257" cy="414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067" y="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Сохранение жизни и здоровья детей – главная обязанность взрослых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Подавайте </a:t>
            </a:r>
            <a:r>
              <a:rPr lang="ru-RU" b="1" dirty="0"/>
              <a:t>детям собственный пример правильного поведения в быту, на улицах и дорогах города.</a:t>
            </a:r>
          </a:p>
        </p:txBody>
      </p:sp>
    </p:spTree>
    <p:extLst>
      <p:ext uri="{BB962C8B-B14F-4D97-AF65-F5344CB8AC3E}">
        <p14:creationId xmlns:p14="http://schemas.microsoft.com/office/powerpoint/2010/main" val="272127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Памятка родителям о безопасности детей в детском саду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184576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должны передавать детей лично воспитателю. Нельзя без ведома воспитателя забирать детей из детского сада, а также поручать это детям, подросткам в возрасте до 16 лет, лицам в нетрезвом состоянии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невозможности прихода ребенка в детский сад по болезни или другой уважительной причине необходимо обязательно сообщить в ДОУ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Перед тем как вести ребенка в детский сад, проверьте, соответствует ли его костюм времени года и температуре воздуха. Проследите, чтобы одежда ребенка не была слишком велика и не сковывала его движений. Завязки и застежки должны быть расположены так, чтобы ребенок мог самостоятельно себя обслужить. Обувь должна быть легкой, теплой, точно соответствовать ноге ребенка, легко сниматься и надеваться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Приводить ребенка в детский сад здоровым и информировать воспитателей о каких-либо изменениях в состоянии здоровья ребенка дома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Чтобы избежать случаев травматизма, родителям необходимо проверить содержимое карманов в одежде ребенка на наличие опасных предметов. Категорически запрещается приносить в ДОУ острые, режущие, стеклянные предметы, а также мелкие предметы (бусинки, пуговицы и т.п.), Просим не давать ребенку в детский сад жевательную резинку, лакомства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75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Правила безопасности при перемещении внутри ДОУ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040560"/>
          </a:xfrm>
        </p:spPr>
        <p:txBody>
          <a:bodyPr>
            <a:noAutofit/>
          </a:bodyPr>
          <a:lstStyle/>
          <a:p>
            <a:r>
              <a:rPr lang="ru-RU" sz="2000" dirty="0" smtClean="0"/>
              <a:t>Уважительно </a:t>
            </a:r>
            <a:r>
              <a:rPr lang="ru-RU" sz="2000" dirty="0"/>
              <a:t>и вежливо относиться к сотрудникам детского сада, не забывай здороваться и пользоваться «волшебными» словами;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Детям не разрешается бегать в помещении ДОУ;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Детям не разрешается ходить по коридорам без сопровождения взрослого;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Двигаться по коридорам детского сада надо спокойно, придерживаясь правой стороны коридора;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Осторожно переходи пересечения коридоров, потому что ты не видишь, кто может идти тебе навстречу;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При </a:t>
            </a:r>
            <a:r>
              <a:rPr lang="ru-RU" sz="2000" dirty="0"/>
              <a:t>открывании или закрытии двери будь сторожен! Не подставляй пальцы, не хлопай дверью, не держи дверь.</a:t>
            </a:r>
          </a:p>
          <a:p>
            <a:r>
              <a:rPr lang="ru-RU" sz="2000" dirty="0" smtClean="0"/>
              <a:t>При </a:t>
            </a:r>
            <a:r>
              <a:rPr lang="ru-RU" sz="2000" dirty="0"/>
              <a:t>ходьбе по лестнице нужно держаться за перила.</a:t>
            </a:r>
          </a:p>
          <a:p>
            <a:r>
              <a:rPr lang="ru-RU" sz="2000" dirty="0" smtClean="0"/>
              <a:t>Двигаться </a:t>
            </a:r>
            <a:r>
              <a:rPr lang="ru-RU" sz="2000" dirty="0"/>
              <a:t>по лестницам детского сада надо спокойно;</a:t>
            </a:r>
          </a:p>
          <a:p>
            <a:r>
              <a:rPr lang="ru-RU" sz="2000" dirty="0" smtClean="0"/>
              <a:t>По </a:t>
            </a:r>
            <a:r>
              <a:rPr lang="ru-RU" sz="2000" dirty="0"/>
              <a:t>лестнице необходимо спускаться осторожно, смотря под ноги.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Не следует кричать, говорить нужно </a:t>
            </a:r>
            <a:r>
              <a:rPr lang="ru-RU" sz="2000" dirty="0" smtClean="0"/>
              <a:t>спокойно.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408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72da4a09ca745133482001c19c0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000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90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363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Родителям о безопасности</vt:lpstr>
      <vt:lpstr>Презентация PowerPoint</vt:lpstr>
      <vt:lpstr>Памятка родителям о безопасности детей в детском саду </vt:lpstr>
      <vt:lpstr>Правила безопасности при перемещении внутри ДОУ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о безопасности</dc:title>
  <dc:creator>Admin</dc:creator>
  <cp:lastModifiedBy>Сеть техники</cp:lastModifiedBy>
  <cp:revision>4</cp:revision>
  <dcterms:created xsi:type="dcterms:W3CDTF">2019-01-12T11:53:13Z</dcterms:created>
  <dcterms:modified xsi:type="dcterms:W3CDTF">2022-07-27T06:07:39Z</dcterms:modified>
</cp:coreProperties>
</file>